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Monroe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Monroe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Monroe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774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Monroe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Monroe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Monroe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23.7% in 2008 to 8.5%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Monroe County, 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Monroe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Monroe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(1.2%),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(0.5%),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(0.0%)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(7.2%)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(5.9%).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Monroe County, </a:t>
            </a:r>
            <a:r>
              <a:rPr lang="en-US" sz="2700" dirty="0" smtClean="0">
                <a:latin typeface="Gill Sans MT"/>
              </a:rPr>
              <a:t>59.9%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27.2%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Monroe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37.6%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Monroe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(38%)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(37%) and </a:t>
            </a:r>
            <a:r>
              <a:rPr lang="en-US" sz="2800" i="1" dirty="0">
                <a:latin typeface="Gill Sans MT" pitchFamily="34" charset="0"/>
              </a:rPr>
              <a:t>Family Rewards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(64%)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(59%)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(57%)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39.2%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Monroe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(29.4%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17.0%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(24.7%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20.4%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1.4%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over-the-counter drugs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Monroe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Monroe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17051</TotalTime>
  <Words>1350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2018-10-31T16:25:44Z</dcterms:modified>
</cp:coreProperties>
</file>