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Okaloosa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Okaloosa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Okaloosa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2,166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Okaloosa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Okaloosa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15.0% in 2008 to 7.0%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Okaloosa County, 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Okaloosa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Okaloosa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(1.1%),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(6.9%)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(4.9%).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Okaloosa County, </a:t>
            </a:r>
            <a:r>
              <a:rPr lang="en-US" sz="2700" dirty="0" smtClean="0">
                <a:latin typeface="Gill Sans MT"/>
              </a:rPr>
              <a:t>60.2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33.9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29.1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Okaloosa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44.2%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37.9%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14.7%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Okaloosa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(29.5%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15.5%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</TotalTime>
  <Words>1361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2018-10-31T17:00:25Z</dcterms:modified>
</cp:coreProperties>
</file>