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Seminole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Seminole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Seminole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1,260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3.8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Seminole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Seminole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Seminole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16.0%,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14.4% in 2008 to 6.5%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Seminole County, 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middle school students, 1.8% reported the use of inhalants in the past 30 days, a rate higher than any other illicit drug (except marijuana).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Seminole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Seminole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Seminole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(1.3%),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(2.8%),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(0.9%)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(7.1%)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(5.5%).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Seminole County, </a:t>
            </a:r>
            <a:r>
              <a:rPr lang="en-US" sz="2700" dirty="0" smtClean="0">
                <a:latin typeface="Gill Sans MT"/>
              </a:rPr>
              <a:t>56.1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27.6%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25.9%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Seminole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41.6%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Seminole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(42%)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(57%)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(58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(53%)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36.1%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16.0%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Seminole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(29.6%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16.1%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(19.1%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12.5%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1.9%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 and 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Seminole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Seminole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17051</TotalTime>
  <Words>1352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376</cp:revision>
  <cp:lastPrinted>2018-10-04T11:52:43Z</cp:lastPrinted>
  <dcterms:created xsi:type="dcterms:W3CDTF">2010-11-20T14:45:41Z</dcterms:created>
  <dcterms:modified xsi:type="dcterms:W3CDTF">2018-10-31T18:22:59Z</dcterms:modified>
</cp:coreProperties>
</file>