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Charlotte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Charlotte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Charlotte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Charlotte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Charlotte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Charlotte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Charlotte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Charlotte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Charlotte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Charlotte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Charlotte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Charlotte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Charlotte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Charlotte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Charlotte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Charlotte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Charlotte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Charlotte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885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4.4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Charlotte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Charlotte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Charlotte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17.2%,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16.7% in 2008 to 8.1%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11.6%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25.9%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Charlotte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Charlotte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Charlotte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Charlotte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Charlotte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Charlotte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Charlotte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Charlotte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Charlotte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Charlotte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Charlotte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Charlotte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Charlotte County, 5.7%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9.6%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marijuana and depressants).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Charlotte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Charlotte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Charlotte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Charlotte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Charlotte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Charlotte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Charlotte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Charlotte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Charlotte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(2.3%),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(1.6%),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(1.1%)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(10.6%) 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(8.0%).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Charlotte County, </a:t>
            </a:r>
            <a:r>
              <a:rPr lang="en-US" sz="2700" dirty="0" smtClean="0">
                <a:latin typeface="Gill Sans MT"/>
              </a:rPr>
              <a:t>52.1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28.1%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28.4%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Charlotte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43.2%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Charlotte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Charlotte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Charlotte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Charlotte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Charlotte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Charlotte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Charlotte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Charlotte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Charlotte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Charlotte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Charlotte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Charlotte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Charlotte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(38%) and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(36%)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(47%)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(46%)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(66%)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(62%)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(59%)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(53%)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Charlotte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36.3%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17.2%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Charlotte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(33.0%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17.9%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(24.7%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15.0%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19.1%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4.0%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0.2%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 and 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Charlotte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Charlotte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Charlotte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Charlotte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17051</TotalTime>
  <Words>1353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375</cp:revision>
  <cp:lastPrinted>2018-10-04T11:52:43Z</cp:lastPrinted>
  <dcterms:created xsi:type="dcterms:W3CDTF">2010-11-20T14:45:41Z</dcterms:created>
  <dcterms:modified xsi:type="dcterms:W3CDTF">2018-10-31T12:57:12Z</dcterms:modified>
</cp:coreProperties>
</file>